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1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B22AE-F4F4-4CAA-8AD5-87BC01F05CFF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8C01-91F2-4CB9-80D1-4169426810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Rhetorical and Literary </a:t>
            </a:r>
            <a:r>
              <a:rPr lang="en-US" smtClean="0"/>
              <a:t>Devices </a:t>
            </a:r>
            <a:br>
              <a:rPr lang="en-US" smtClean="0"/>
            </a:br>
            <a:r>
              <a:rPr lang="en-US" smtClean="0"/>
              <a:t>In Fiction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Junior Language Arts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style</a:t>
            </a:r>
            <a:r>
              <a:rPr lang="en-US" dirty="0" smtClean="0"/>
              <a:t> of speaking or writing that is dependent upon choice of </a:t>
            </a:r>
            <a:r>
              <a:rPr lang="en-US" dirty="0"/>
              <a:t>words:</a:t>
            </a:r>
            <a:r>
              <a:rPr lang="en-US" dirty="0" smtClean="0"/>
              <a:t> </a:t>
            </a:r>
            <a:r>
              <a:rPr lang="en-US" dirty="0"/>
              <a:t>good</a:t>
            </a:r>
            <a:r>
              <a:rPr lang="en-US" dirty="0" smtClean="0"/>
              <a:t> </a:t>
            </a:r>
            <a:r>
              <a:rPr lang="en-US" dirty="0"/>
              <a:t>diction.</a:t>
            </a:r>
            <a:r>
              <a:rPr lang="en-US" dirty="0" smtClean="0"/>
              <a:t> </a:t>
            </a:r>
          </a:p>
          <a:p>
            <a:r>
              <a:rPr lang="en-US" dirty="0" smtClean="0"/>
              <a:t>Basically, this is how we write, and how we write well…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patterning and arrangement of words within a sentence</a:t>
            </a:r>
          </a:p>
          <a:p>
            <a:r>
              <a:rPr lang="en-US" dirty="0" smtClean="0"/>
              <a:t>The rule governed arrangement of words in a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attitudes about a subject that are applied toward the audience by the author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Intentional departure from the normal meaning of words</a:t>
            </a:r>
          </a:p>
          <a:p>
            <a:r>
              <a:rPr lang="en-US" dirty="0" smtClean="0"/>
              <a:t>Ideas that are “behind the words”</a:t>
            </a:r>
          </a:p>
          <a:p>
            <a:pPr lvl="1"/>
            <a:r>
              <a:rPr lang="en-US" dirty="0" smtClean="0"/>
              <a:t>Metaphors</a:t>
            </a:r>
          </a:p>
          <a:p>
            <a:pPr lvl="1"/>
            <a:r>
              <a:rPr lang="en-US" dirty="0" smtClean="0"/>
              <a:t>Similes</a:t>
            </a:r>
          </a:p>
          <a:p>
            <a:pPr lvl="1"/>
            <a:r>
              <a:rPr lang="en-US" dirty="0" smtClean="0"/>
              <a:t>Symbols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collection of images used by the author to depict a certain tone or mood to the 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extended metaphor in which objects, person, and actions in a narrative are equated with meaning that lie outside of the narrative itself</a:t>
            </a:r>
          </a:p>
          <a:p>
            <a:r>
              <a:rPr lang="en-US" dirty="0" smtClean="0"/>
              <a:t>Usually an abstraction of a concrete image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analogy where the controlling image is used throughout the entire work</a:t>
            </a:r>
          </a:p>
          <a:p>
            <a:r>
              <a:rPr lang="en-US" dirty="0" smtClean="0"/>
              <a:t>The analogy usually has meaning outside of the work itself</a:t>
            </a:r>
          </a:p>
          <a:p>
            <a:r>
              <a:rPr lang="en-US" dirty="0" smtClean="0"/>
              <a:t>Many times there will also be a moral that accompanies </a:t>
            </a:r>
            <a:r>
              <a:rPr lang="en-US" smtClean="0"/>
              <a:t>the comparison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183</Words>
  <Application>Microsoft Macintosh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Rhetorical and Literary Devices  In Fiction</vt:lpstr>
      <vt:lpstr>Diction</vt:lpstr>
      <vt:lpstr>Syntax</vt:lpstr>
      <vt:lpstr>Tone</vt:lpstr>
      <vt:lpstr>Figurative Language</vt:lpstr>
      <vt:lpstr>Imagery</vt:lpstr>
      <vt:lpstr>Allegory</vt:lpstr>
      <vt:lpstr>Extended Metaphor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Rhetorical and Literary Devices</dc:title>
  <dc:creator>brandon.barton</dc:creator>
  <cp:lastModifiedBy>Brandon Barton</cp:lastModifiedBy>
  <cp:revision>46</cp:revision>
  <dcterms:created xsi:type="dcterms:W3CDTF">2012-10-24T14:53:07Z</dcterms:created>
  <dcterms:modified xsi:type="dcterms:W3CDTF">2015-10-21T11:57:18Z</dcterms:modified>
</cp:coreProperties>
</file>