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3" r:id="rId6"/>
    <p:sldId id="265" r:id="rId7"/>
    <p:sldId id="268" r:id="rId8"/>
    <p:sldId id="269" r:id="rId9"/>
    <p:sldId id="272"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16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C0202E-5AE5-7941-88EE-C4D94FFFA356}" type="datetimeFigureOut">
              <a:rPr lang="en-US" smtClean="0"/>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295810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0202E-5AE5-7941-88EE-C4D94FFFA356}" type="datetimeFigureOut">
              <a:rPr lang="en-US" smtClean="0"/>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166778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0202E-5AE5-7941-88EE-C4D94FFFA356}" type="datetimeFigureOut">
              <a:rPr lang="en-US" smtClean="0"/>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311805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0202E-5AE5-7941-88EE-C4D94FFFA356}" type="datetimeFigureOut">
              <a:rPr lang="en-US" smtClean="0"/>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391449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0202E-5AE5-7941-88EE-C4D94FFFA356}" type="datetimeFigureOut">
              <a:rPr lang="en-US" smtClean="0"/>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162601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C0202E-5AE5-7941-88EE-C4D94FFFA356}" type="datetimeFigureOut">
              <a:rPr lang="en-US" smtClean="0"/>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254880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C0202E-5AE5-7941-88EE-C4D94FFFA356}" type="datetimeFigureOut">
              <a:rPr lang="en-US" smtClean="0"/>
              <a:t>2/26/15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41718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C0202E-5AE5-7941-88EE-C4D94FFFA356}" type="datetimeFigureOut">
              <a:rPr lang="en-US" smtClean="0"/>
              <a:t>2/26/15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352485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0202E-5AE5-7941-88EE-C4D94FFFA356}" type="datetimeFigureOut">
              <a:rPr lang="en-US" smtClean="0"/>
              <a:t>2/26/15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33097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0202E-5AE5-7941-88EE-C4D94FFFA356}" type="datetimeFigureOut">
              <a:rPr lang="en-US" smtClean="0"/>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289804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0202E-5AE5-7941-88EE-C4D94FFFA356}" type="datetimeFigureOut">
              <a:rPr lang="en-US" smtClean="0"/>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24F1C-7FFB-2D4D-9B03-796D406D6859}" type="slidenum">
              <a:rPr lang="en-US" smtClean="0"/>
              <a:t>‹#›</a:t>
            </a:fld>
            <a:endParaRPr lang="en-US"/>
          </a:p>
        </p:txBody>
      </p:sp>
    </p:spTree>
    <p:extLst>
      <p:ext uri="{BB962C8B-B14F-4D97-AF65-F5344CB8AC3E}">
        <p14:creationId xmlns:p14="http://schemas.microsoft.com/office/powerpoint/2010/main" val="1696063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0202E-5AE5-7941-88EE-C4D94FFFA356}" type="datetimeFigureOut">
              <a:rPr lang="en-US" smtClean="0"/>
              <a:t>2/26/15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24F1C-7FFB-2D4D-9B03-796D406D6859}" type="slidenum">
              <a:rPr lang="en-US" smtClean="0"/>
              <a:t>‹#›</a:t>
            </a:fld>
            <a:endParaRPr lang="en-US"/>
          </a:p>
        </p:txBody>
      </p:sp>
    </p:spTree>
    <p:extLst>
      <p:ext uri="{BB962C8B-B14F-4D97-AF65-F5344CB8AC3E}">
        <p14:creationId xmlns:p14="http://schemas.microsoft.com/office/powerpoint/2010/main" val="2517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Quotations for </a:t>
            </a:r>
            <a:r>
              <a:rPr lang="en-US" i="1" dirty="0" smtClean="0"/>
              <a:t>The Great Gatsby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860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"Gatsby believed in the green light, the orgiastic future that year by year recedes before us. It eluded us then, but that's no matter — tomorrow we will run faster, stretch out our arms farther . . . . And one fine morning — So we beat on, boats against the current, borne back ceaselessly into the past." </a:t>
            </a:r>
          </a:p>
          <a:p>
            <a:endParaRPr lang="en-US" dirty="0"/>
          </a:p>
        </p:txBody>
      </p:sp>
    </p:spTree>
    <p:extLst>
      <p:ext uri="{BB962C8B-B14F-4D97-AF65-F5344CB8AC3E}">
        <p14:creationId xmlns:p14="http://schemas.microsoft.com/office/powerpoint/2010/main" val="123534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They were careless people…  they smashed up things and creatures and then retreated back into their money or their vast carelessness… and let other people clean up the mess they had made.</a:t>
            </a:r>
          </a:p>
          <a:p>
            <a:endParaRPr lang="en-US" dirty="0"/>
          </a:p>
        </p:txBody>
      </p:sp>
    </p:spTree>
    <p:extLst>
      <p:ext uri="{BB962C8B-B14F-4D97-AF65-F5344CB8AC3E}">
        <p14:creationId xmlns:p14="http://schemas.microsoft.com/office/powerpoint/2010/main" val="178726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He snatched the book away from me and replaced it hastily on the shelf muttering that if one brick was removed the whole library was likely to collapse.</a:t>
            </a:r>
          </a:p>
          <a:p>
            <a:endParaRPr lang="en-US" dirty="0"/>
          </a:p>
        </p:txBody>
      </p:sp>
    </p:spTree>
    <p:extLst>
      <p:ext uri="{BB962C8B-B14F-4D97-AF65-F5344CB8AC3E}">
        <p14:creationId xmlns:p14="http://schemas.microsoft.com/office/powerpoint/2010/main" val="3708291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He smiled understandingly… It was one of those rare smiles with a quality of eternal reassurance in it that you may come across four or five times in a life.</a:t>
            </a:r>
          </a:p>
          <a:p>
            <a:endParaRPr lang="en-US" dirty="0"/>
          </a:p>
        </p:txBody>
      </p:sp>
    </p:spTree>
    <p:extLst>
      <p:ext uri="{BB962C8B-B14F-4D97-AF65-F5344CB8AC3E}">
        <p14:creationId xmlns:p14="http://schemas.microsoft.com/office/powerpoint/2010/main" val="3901349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“Can’t repeat the past?  Why of course you can.”</a:t>
            </a:r>
          </a:p>
          <a:p>
            <a:endParaRPr lang="en-US" dirty="0"/>
          </a:p>
        </p:txBody>
      </p:sp>
    </p:spTree>
    <p:extLst>
      <p:ext uri="{BB962C8B-B14F-4D97-AF65-F5344CB8AC3E}">
        <p14:creationId xmlns:p14="http://schemas.microsoft.com/office/powerpoint/2010/main" val="4089306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“He ran over Myrtle like you’d run over a dog and never even stopped his car.”</a:t>
            </a:r>
          </a:p>
          <a:p>
            <a:endParaRPr lang="en-US" dirty="0"/>
          </a:p>
        </p:txBody>
      </p:sp>
    </p:spTree>
    <p:extLst>
      <p:ext uri="{BB962C8B-B14F-4D97-AF65-F5344CB8AC3E}">
        <p14:creationId xmlns:p14="http://schemas.microsoft.com/office/powerpoint/2010/main" val="147472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“He’d have killed me if I hadn’t told him who owned the car.”</a:t>
            </a:r>
          </a:p>
          <a:p>
            <a:endParaRPr lang="en-US" dirty="0"/>
          </a:p>
        </p:txBody>
      </p:sp>
    </p:spTree>
    <p:extLst>
      <p:ext uri="{BB962C8B-B14F-4D97-AF65-F5344CB8AC3E}">
        <p14:creationId xmlns:p14="http://schemas.microsoft.com/office/powerpoint/2010/main" val="1955873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“God sees everything.”</a:t>
            </a:r>
            <a:r>
              <a:rPr lang="en-US" dirty="0" smtClean="0">
                <a:effectLst/>
              </a:rPr>
              <a:t> </a:t>
            </a:r>
            <a:endParaRPr lang="en-US" dirty="0"/>
          </a:p>
        </p:txBody>
      </p:sp>
    </p:spTree>
    <p:extLst>
      <p:ext uri="{BB962C8B-B14F-4D97-AF65-F5344CB8AC3E}">
        <p14:creationId xmlns:p14="http://schemas.microsoft.com/office/powerpoint/2010/main" val="2117760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There was an excitement in her voice that men who had cared for her found difficult to forget.</a:t>
            </a:r>
          </a:p>
          <a:p>
            <a:endParaRPr lang="en-US" dirty="0"/>
          </a:p>
        </p:txBody>
      </p:sp>
    </p:spTree>
    <p:extLst>
      <p:ext uri="{BB962C8B-B14F-4D97-AF65-F5344CB8AC3E}">
        <p14:creationId xmlns:p14="http://schemas.microsoft.com/office/powerpoint/2010/main" val="3177231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“a brute of a man, a great big hulking physical specimen”</a:t>
            </a:r>
          </a:p>
          <a:p>
            <a:endParaRPr lang="en-US" dirty="0"/>
          </a:p>
        </p:txBody>
      </p:sp>
    </p:spTree>
    <p:extLst>
      <p:ext uri="{BB962C8B-B14F-4D97-AF65-F5344CB8AC3E}">
        <p14:creationId xmlns:p14="http://schemas.microsoft.com/office/powerpoint/2010/main" val="302443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hope she'll be a fool — that's the best thing a girl can be in this world, a beautiful little fool . . . You see, I think everything's terrible anyhow . . . And I know. I've been everywhere and seen everything and done everything." </a:t>
            </a:r>
          </a:p>
          <a:p>
            <a:endParaRPr lang="en-US" dirty="0"/>
          </a:p>
        </p:txBody>
      </p:sp>
    </p:spTree>
    <p:extLst>
      <p:ext uri="{BB962C8B-B14F-4D97-AF65-F5344CB8AC3E}">
        <p14:creationId xmlns:p14="http://schemas.microsoft.com/office/powerpoint/2010/main" val="1932685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“I have a way to find out who killed my wife.”</a:t>
            </a:r>
          </a:p>
          <a:p>
            <a:endParaRPr lang="en-US" dirty="0"/>
          </a:p>
        </p:txBody>
      </p:sp>
    </p:spTree>
    <p:extLst>
      <p:ext uri="{BB962C8B-B14F-4D97-AF65-F5344CB8AC3E}">
        <p14:creationId xmlns:p14="http://schemas.microsoft.com/office/powerpoint/2010/main" val="509853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 “He’s the man who fixed the World Series back in 1919.”</a:t>
            </a:r>
          </a:p>
          <a:p>
            <a:endParaRPr lang="en-US" dirty="0"/>
          </a:p>
        </p:txBody>
      </p:sp>
    </p:spTree>
    <p:extLst>
      <p:ext uri="{BB962C8B-B14F-4D97-AF65-F5344CB8AC3E}">
        <p14:creationId xmlns:p14="http://schemas.microsoft.com/office/powerpoint/2010/main" val="2873099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“I’m inclined to reserve all </a:t>
            </a:r>
            <a:r>
              <a:rPr lang="en-US" dirty="0" err="1"/>
              <a:t>judgements</a:t>
            </a:r>
            <a:r>
              <a:rPr lang="en-US" dirty="0"/>
              <a:t>.”</a:t>
            </a:r>
          </a:p>
          <a:p>
            <a:endParaRPr lang="en-US" dirty="0"/>
          </a:p>
        </p:txBody>
      </p:sp>
    </p:spTree>
    <p:extLst>
      <p:ext uri="{BB962C8B-B14F-4D97-AF65-F5344CB8AC3E}">
        <p14:creationId xmlns:p14="http://schemas.microsoft.com/office/powerpoint/2010/main" val="1136821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“They’re a rotten crowd… You’re worth the whole damn bunch put together.”</a:t>
            </a:r>
          </a:p>
          <a:p>
            <a:endParaRPr lang="en-US" dirty="0"/>
          </a:p>
        </p:txBody>
      </p:sp>
    </p:spTree>
    <p:extLst>
      <p:ext uri="{BB962C8B-B14F-4D97-AF65-F5344CB8AC3E}">
        <p14:creationId xmlns:p14="http://schemas.microsoft.com/office/powerpoint/2010/main" val="4260334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“My God, I believe the man’s coming…  Doesn’t he know she doesn’t want him?”</a:t>
            </a:r>
          </a:p>
          <a:p>
            <a:endParaRPr lang="en-US" dirty="0"/>
          </a:p>
        </p:txBody>
      </p:sp>
    </p:spTree>
    <p:extLst>
      <p:ext uri="{BB962C8B-B14F-4D97-AF65-F5344CB8AC3E}">
        <p14:creationId xmlns:p14="http://schemas.microsoft.com/office/powerpoint/2010/main" val="890899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a:t>“Finest specimen of human molars.”</a:t>
            </a:r>
          </a:p>
          <a:p>
            <a:endParaRPr lang="en-US"/>
          </a:p>
        </p:txBody>
      </p:sp>
    </p:spTree>
    <p:extLst>
      <p:ext uri="{BB962C8B-B14F-4D97-AF65-F5344CB8AC3E}">
        <p14:creationId xmlns:p14="http://schemas.microsoft.com/office/powerpoint/2010/main" val="373887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married him because I thought he was a gentleman . . . I thought he knew something about breeding, but he wasn't fit to lick my shoe." </a:t>
            </a:r>
          </a:p>
          <a:p>
            <a:endParaRPr lang="en-US" dirty="0"/>
          </a:p>
        </p:txBody>
      </p:sp>
    </p:spTree>
    <p:extLst>
      <p:ext uri="{BB962C8B-B14F-4D97-AF65-F5344CB8AC3E}">
        <p14:creationId xmlns:p14="http://schemas.microsoft.com/office/powerpoint/2010/main" val="475614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"Whenever you feel like criticizing any one . . . just remember that all the people in this world haven't had the advantages that you've had."</a:t>
            </a:r>
          </a:p>
          <a:p>
            <a:endParaRPr lang="en-US" dirty="0"/>
          </a:p>
        </p:txBody>
      </p:sp>
    </p:spTree>
    <p:extLst>
      <p:ext uri="{BB962C8B-B14F-4D97-AF65-F5344CB8AC3E}">
        <p14:creationId xmlns:p14="http://schemas.microsoft.com/office/powerpoint/2010/main" val="385028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"Involuntarily I glanced seaward—and distinguished nothing except a single green light, minute and far away, that might have been the end of a dock." </a:t>
            </a:r>
          </a:p>
          <a:p>
            <a:endParaRPr lang="en-US" dirty="0"/>
          </a:p>
        </p:txBody>
      </p:sp>
    </p:spTree>
    <p:extLst>
      <p:ext uri="{BB962C8B-B14F-4D97-AF65-F5344CB8AC3E}">
        <p14:creationId xmlns:p14="http://schemas.microsoft.com/office/powerpoint/2010/main" val="423909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 borrowed somebody's best suit to get married in, and never told me about it, and the man came after it one day when he was out . . . I gave it to him and then I lay down and cried . . . all afternoon." </a:t>
            </a:r>
          </a:p>
          <a:p>
            <a:endParaRPr lang="en-US" dirty="0"/>
          </a:p>
        </p:txBody>
      </p:sp>
    </p:spTree>
    <p:extLst>
      <p:ext uri="{BB962C8B-B14F-4D97-AF65-F5344CB8AC3E}">
        <p14:creationId xmlns:p14="http://schemas.microsoft.com/office/powerpoint/2010/main" val="111451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foul dust floated in the wake of his dreams that temporarily closed out my interest in the abortive sorrows and short-winded elations of men." </a:t>
            </a:r>
          </a:p>
          <a:p>
            <a:endParaRPr lang="en-US" dirty="0"/>
          </a:p>
        </p:txBody>
      </p:sp>
    </p:spTree>
    <p:extLst>
      <p:ext uri="{BB962C8B-B14F-4D97-AF65-F5344CB8AC3E}">
        <p14:creationId xmlns:p14="http://schemas.microsoft.com/office/powerpoint/2010/main" val="316721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were careless people, Tom and Daisy — they smashed up things and creatures and then retreated back into their money of their vast carelessness, or whatever it was that kept them together, and let other people clean up the mess they had made." </a:t>
            </a:r>
          </a:p>
          <a:p>
            <a:endParaRPr lang="en-US" dirty="0"/>
          </a:p>
        </p:txBody>
      </p:sp>
    </p:spTree>
    <p:extLst>
      <p:ext uri="{BB962C8B-B14F-4D97-AF65-F5344CB8AC3E}">
        <p14:creationId xmlns:p14="http://schemas.microsoft.com/office/powerpoint/2010/main" val="120288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"Everyone suspects himself of at least one of the cardinal virtues, and this is mine: I am one of the few honest people that I have ever known." </a:t>
            </a:r>
          </a:p>
          <a:p>
            <a:endParaRPr lang="en-US" dirty="0"/>
          </a:p>
        </p:txBody>
      </p:sp>
    </p:spTree>
    <p:extLst>
      <p:ext uri="{BB962C8B-B14F-4D97-AF65-F5344CB8AC3E}">
        <p14:creationId xmlns:p14="http://schemas.microsoft.com/office/powerpoint/2010/main" val="2010002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647</Words>
  <Application>Microsoft Macintosh PowerPoint</Application>
  <PresentationFormat>On-screen Show (4:3)</PresentationFormat>
  <Paragraphs>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Quotations for The Great Gatsby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Buford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Quotations for The Great Gatsby</dc:title>
  <dc:creator>Brandon Barton</dc:creator>
  <cp:lastModifiedBy>Brandon Barton</cp:lastModifiedBy>
  <cp:revision>3</cp:revision>
  <dcterms:created xsi:type="dcterms:W3CDTF">2015-02-26T18:32:36Z</dcterms:created>
  <dcterms:modified xsi:type="dcterms:W3CDTF">2015-02-26T19:07:40Z</dcterms:modified>
</cp:coreProperties>
</file>